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4"/>
  </p:notesMasterIdLst>
  <p:sldIdLst>
    <p:sldId id="256" r:id="rId2"/>
    <p:sldId id="463" r:id="rId3"/>
    <p:sldId id="688" r:id="rId4"/>
    <p:sldId id="493" r:id="rId5"/>
    <p:sldId id="689" r:id="rId6"/>
    <p:sldId id="690" r:id="rId7"/>
    <p:sldId id="494" r:id="rId8"/>
    <p:sldId id="477" r:id="rId9"/>
    <p:sldId id="399" r:id="rId10"/>
    <p:sldId id="409" r:id="rId11"/>
    <p:sldId id="481" r:id="rId12"/>
    <p:sldId id="4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2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soyuztechnologies/MouriTechUI5Fiori/blob/master/Day%2018/webapp/controller/View2.controller.js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MouriTechUI5Fiori/blob/master/Day%2018/webapp/fragments/moreInfo.fragment.xml" TargetMode="External"/><Relationship Id="rId5" Type="http://schemas.openxmlformats.org/officeDocument/2006/relationships/hyperlink" Target="https://github.com/soyuztechnologies/MouriTechUI5Fiori/blob/master/Day%2018/webapp/fragments/supplierTab.fragment.xml" TargetMode="External"/><Relationship Id="rId4" Type="http://schemas.openxmlformats.org/officeDocument/2006/relationships/hyperlink" Target="https://github.com/soyuztechnologies/MouriTechUI5Fiori/blob/master/Day%2018/webapp/view/View2.view.x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s://github.com/soyuztechnologies/MouriTechUI5Fiori/blob/master/Day%2018/post/Add.view.xml" TargetMode="External"/><Relationship Id="rId7" Type="http://schemas.openxmlformats.org/officeDocument/2006/relationships/hyperlink" Target="https://github.com/soyuztechnologies/MouriTechUI5Fiori/blob/master/Day%2018/post/View1.controller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MouriTechUI5Fiori/blob/master/Day%2018/post/manifest.json" TargetMode="External"/><Relationship Id="rId5" Type="http://schemas.openxmlformats.org/officeDocument/2006/relationships/hyperlink" Target="https://github.com/soyuztechnologies/MouriTechUI5Fiori/blob/master/Day%2018/post/View1.view.xml" TargetMode="External"/><Relationship Id="rId4" Type="http://schemas.openxmlformats.org/officeDocument/2006/relationships/hyperlink" Target="https://github.com/soyuztechnologies/MouriTechUI5Fiori/blob/master/Day%2018/post/Add.controller.js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8/SingleRecord/Add.view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MouriTechUI5Fiori/blob/master/Day%2018/SingleRecord/Add.controller.j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8/DeleteRecord/Add.view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MouriTechUI5Fiori/blob/master/Day%2018/DeleteRecord/Add.controller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8/FunctionImport/Add.view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MouriTechUI5Fiori/blob/master/Day%2018/FunctionImport/Add.controller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Detail Screen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Performing Post From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Performing GET(Single) From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Performing Delete From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Import</a:t>
            </a: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10619D0B-337E-4908-A45C-892AAD0AA194}"/>
              </a:ext>
            </a:extLst>
          </p:cNvPr>
          <p:cNvSpPr txBox="1">
            <a:spLocks/>
          </p:cNvSpPr>
          <p:nvPr/>
        </p:nvSpPr>
        <p:spPr>
          <a:xfrm>
            <a:off x="9762837" y="6604650"/>
            <a:ext cx="2585514" cy="147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26" name="Picture 2" descr="Agenda sign with colorful confetti Royalty Free Vector Image">
            <a:extLst>
              <a:ext uri="{FF2B5EF4-FFF2-40B4-BE49-F238E27FC236}">
                <a16:creationId xmlns:a16="http://schemas.microsoft.com/office/drawing/2014/main" id="{9399B6EF-57C9-4D32-A759-6EBBDAF07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3"/>
          <a:stretch/>
        </p:blipFill>
        <p:spPr bwMode="auto">
          <a:xfrm>
            <a:off x="6096000" y="837954"/>
            <a:ext cx="5954957" cy="40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Changing the View2 controller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View2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3: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Fragment code.(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supplier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moreInfo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G</a:t>
            </a:r>
            <a:r>
              <a:rPr lang="en-IN" sz="3600" dirty="0" err="1">
                <a:latin typeface="Cooper Black" panose="0208090404030B020404" pitchFamily="18" charset="0"/>
              </a:rPr>
              <a:t>etting</a:t>
            </a:r>
            <a:r>
              <a:rPr lang="en-IN" sz="3600" dirty="0">
                <a:latin typeface="Cooper Black" panose="0208090404030B020404" pitchFamily="18" charset="0"/>
              </a:rPr>
              <a:t> Detail Screen data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8840EAF-DAEB-473D-8DF0-F815D501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F1F3A-BC2F-4AB1-9F70-C704277CC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83" y="2534132"/>
            <a:ext cx="9485048" cy="3488599"/>
          </a:xfrm>
          <a:prstGeom prst="rect">
            <a:avLst/>
          </a:prstGeom>
        </p:spPr>
      </p:pic>
      <p:pic>
        <p:nvPicPr>
          <p:cNvPr id="2050" name="Picture 2" descr="Call History Of Any Number 5.0 APKs -  com.qohlo.ca.calllogsapp.calllogmonitor.howto.getcall.history APK Download">
            <a:extLst>
              <a:ext uri="{FF2B5EF4-FFF2-40B4-BE49-F238E27FC236}">
                <a16:creationId xmlns:a16="http://schemas.microsoft.com/office/drawing/2014/main" id="{DA006C02-6295-491F-941F-E30D51B9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11" y="324582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Create </a:t>
            </a:r>
            <a:r>
              <a:rPr lang="en-US" dirty="0">
                <a:hlinkClick r:id="rId3"/>
              </a:rPr>
              <a:t>Add Screen </a:t>
            </a:r>
            <a:r>
              <a:rPr lang="en-US" dirty="0"/>
              <a:t>for User. </a:t>
            </a:r>
          </a:p>
          <a:p>
            <a:r>
              <a:rPr lang="en-US" b="1" dirty="0"/>
              <a:t>Step2:</a:t>
            </a:r>
            <a:r>
              <a:rPr lang="en-US" dirty="0"/>
              <a:t> Create </a:t>
            </a:r>
            <a:r>
              <a:rPr lang="en-US" dirty="0">
                <a:hlinkClick r:id="rId4"/>
              </a:rPr>
              <a:t>Add Controller </a:t>
            </a:r>
            <a:r>
              <a:rPr lang="en-US" dirty="0"/>
              <a:t>.</a:t>
            </a:r>
          </a:p>
          <a:p>
            <a:r>
              <a:rPr lang="en-US" b="1" dirty="0"/>
              <a:t>Step3: </a:t>
            </a:r>
            <a:r>
              <a:rPr lang="en-US" dirty="0"/>
              <a:t>Creating Footer on </a:t>
            </a:r>
            <a:r>
              <a:rPr lang="en-US" dirty="0">
                <a:hlinkClick r:id="rId5"/>
              </a:rPr>
              <a:t>View1 Screen </a:t>
            </a:r>
            <a:r>
              <a:rPr lang="en-US" dirty="0"/>
              <a:t>With Add Button.</a:t>
            </a:r>
          </a:p>
          <a:p>
            <a:r>
              <a:rPr lang="en-US" b="1" dirty="0"/>
              <a:t>Step4: </a:t>
            </a:r>
            <a:r>
              <a:rPr lang="en-US" dirty="0"/>
              <a:t>Creating Entry for Add View in </a:t>
            </a:r>
            <a:r>
              <a:rPr lang="en-US" dirty="0">
                <a:hlinkClick r:id="rId6"/>
              </a:rPr>
              <a:t>manifest.json </a:t>
            </a:r>
            <a:r>
              <a:rPr lang="en-US" dirty="0"/>
              <a:t>.</a:t>
            </a:r>
          </a:p>
          <a:p>
            <a:r>
              <a:rPr lang="en-US" b="1" dirty="0"/>
              <a:t>Step5:</a:t>
            </a:r>
            <a:r>
              <a:rPr lang="en-US" dirty="0"/>
              <a:t> Write add button logic in </a:t>
            </a:r>
            <a:r>
              <a:rPr lang="en-US" dirty="0">
                <a:hlinkClick r:id="rId7"/>
              </a:rPr>
              <a:t>View1 Controller </a:t>
            </a:r>
            <a:r>
              <a:rPr lang="en-US" dirty="0"/>
              <a:t>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Performing Post From UI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2" descr="Post Call Automation – Streamlined Calling | Agile CRM">
            <a:extLst>
              <a:ext uri="{FF2B5EF4-FFF2-40B4-BE49-F238E27FC236}">
                <a16:creationId xmlns:a16="http://schemas.microsoft.com/office/drawing/2014/main" id="{94CC5D6E-EEB9-4C10-8E15-1EBDE10F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90" y="541509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6EFA9-CB6C-4C78-B4EF-9ACBABAE0F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40"/>
          <a:stretch/>
        </p:blipFill>
        <p:spPr>
          <a:xfrm>
            <a:off x="924780" y="3103684"/>
            <a:ext cx="9195166" cy="29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</a:t>
            </a:r>
            <a:r>
              <a:rPr lang="en-US" dirty="0"/>
              <a:t> Add change event in the Id Filed of </a:t>
            </a:r>
            <a:r>
              <a:rPr lang="en-US" dirty="0">
                <a:hlinkClick r:id="rId3"/>
              </a:rPr>
              <a:t>Add Screen </a:t>
            </a:r>
            <a:endParaRPr lang="en-US" dirty="0"/>
          </a:p>
          <a:p>
            <a:r>
              <a:rPr lang="en-US" b="1" dirty="0"/>
              <a:t>Step2:</a:t>
            </a:r>
            <a:r>
              <a:rPr lang="en-US" dirty="0"/>
              <a:t> When we put ID in that field it should load that entry.</a:t>
            </a:r>
          </a:p>
          <a:p>
            <a:r>
              <a:rPr lang="en-US" b="1" dirty="0"/>
              <a:t>Step3: </a:t>
            </a:r>
            <a:r>
              <a:rPr lang="en-US" dirty="0"/>
              <a:t>Add OnLoad Function in </a:t>
            </a:r>
            <a:r>
              <a:rPr lang="en-US" dirty="0">
                <a:hlinkClick r:id="rId4"/>
              </a:rPr>
              <a:t>Add Controller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Performing GET(Single) From UI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2" descr="Post Call Automation – Streamlined Calling | Agile CRM">
            <a:extLst>
              <a:ext uri="{FF2B5EF4-FFF2-40B4-BE49-F238E27FC236}">
                <a16:creationId xmlns:a16="http://schemas.microsoft.com/office/drawing/2014/main" id="{94CC5D6E-EEB9-4C10-8E15-1EBDE10F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649" y="837091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B1D49-1321-43B3-8A92-215C6B64C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31" t="-2350" r="24577" b="2350"/>
          <a:stretch/>
        </p:blipFill>
        <p:spPr>
          <a:xfrm>
            <a:off x="580292" y="2953107"/>
            <a:ext cx="8616462" cy="31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2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</a:t>
            </a:r>
            <a:r>
              <a:rPr lang="en-US" dirty="0"/>
              <a:t> Add Delete button on </a:t>
            </a:r>
            <a:r>
              <a:rPr lang="en-US" dirty="0">
                <a:hlinkClick r:id="rId3"/>
              </a:rPr>
              <a:t>Add Screen  </a:t>
            </a:r>
            <a:r>
              <a:rPr lang="en-US" dirty="0"/>
              <a:t>footer</a:t>
            </a:r>
          </a:p>
          <a:p>
            <a:r>
              <a:rPr lang="en-US" b="1" dirty="0"/>
              <a:t>Step2:</a:t>
            </a:r>
            <a:r>
              <a:rPr lang="en-US" dirty="0"/>
              <a:t> When we click the button it should delete that entry.</a:t>
            </a:r>
          </a:p>
          <a:p>
            <a:r>
              <a:rPr lang="en-US" b="1" dirty="0"/>
              <a:t>Step3: </a:t>
            </a:r>
            <a:r>
              <a:rPr lang="en-US" dirty="0"/>
              <a:t>Add OnLoad Function in </a:t>
            </a:r>
            <a:r>
              <a:rPr lang="en-US" dirty="0">
                <a:hlinkClick r:id="rId4"/>
              </a:rPr>
              <a:t>Add Controller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Performing </a:t>
            </a:r>
            <a:r>
              <a:rPr lang="en-IN" sz="3600" dirty="0">
                <a:latin typeface="Cooper Black" panose="0208090404030B020404" pitchFamily="18" charset="0"/>
              </a:rPr>
              <a:t>Delete</a:t>
            </a:r>
            <a:r>
              <a:rPr lang="en-IN" sz="3600" b="0" i="0" dirty="0">
                <a:effectLst/>
                <a:latin typeface="Cooper Black" panose="0208090404030B020404" pitchFamily="18" charset="0"/>
              </a:rPr>
              <a:t> From UI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2" descr="Post Call Automation – Streamlined Calling | Agile CRM">
            <a:extLst>
              <a:ext uri="{FF2B5EF4-FFF2-40B4-BE49-F238E27FC236}">
                <a16:creationId xmlns:a16="http://schemas.microsoft.com/office/drawing/2014/main" id="{94CC5D6E-EEB9-4C10-8E15-1EBDE10F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649" y="837091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B1D49-1321-43B3-8A92-215C6B64C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31" t="-2350" r="24577" b="2350"/>
          <a:stretch/>
        </p:blipFill>
        <p:spPr>
          <a:xfrm>
            <a:off x="580292" y="2953107"/>
            <a:ext cx="8616462" cy="31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07287" y="896296"/>
            <a:ext cx="7121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Calling the  Function Import From UI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a button 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Add Screen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calls the function import.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the button press logic in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Add Controller</a:t>
            </a:r>
            <a:endParaRPr lang="en-IN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</a:t>
            </a:r>
            <a:r>
              <a:rPr lang="en-IN" sz="3600" dirty="0">
                <a:latin typeface="Cooper Black" panose="0208090404030B020404" pitchFamily="18" charset="0"/>
              </a:rPr>
              <a:t>unction Import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AF05B82-8866-4008-B3A2-17992671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7A793-A284-4A34-AB75-B7C42C54FD5E}"/>
              </a:ext>
            </a:extLst>
          </p:cNvPr>
          <p:cNvSpPr txBox="1"/>
          <p:nvPr/>
        </p:nvSpPr>
        <p:spPr>
          <a:xfrm>
            <a:off x="407287" y="1969364"/>
            <a:ext cx="96715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oDataModel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getView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getModel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oDataModel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callFunction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GetMostExpensiveProduct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urlParameters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"I_CATEGORY"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'Notebooks'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oError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});</a:t>
            </a:r>
          </a:p>
        </p:txBody>
      </p: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10081</TotalTime>
  <Words>643</Words>
  <Application>Microsoft Office PowerPoint</Application>
  <PresentationFormat>Widescreen</PresentationFormat>
  <Paragraphs>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1062</cp:revision>
  <dcterms:created xsi:type="dcterms:W3CDTF">2016-07-10T03:33:26Z</dcterms:created>
  <dcterms:modified xsi:type="dcterms:W3CDTF">2021-09-29T12:17:32Z</dcterms:modified>
</cp:coreProperties>
</file>